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12" d="100"/>
          <a:sy n="112" d="100"/>
        </p:scale>
        <p:origin x="-96" y="-6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5763" y="1155904"/>
            <a:ext cx="6327775" cy="635604"/>
          </a:xfrm>
        </p:spPr>
        <p:txBody>
          <a:bodyPr/>
          <a:lstStyle>
            <a:lvl1pPr>
              <a:defRPr b="1">
                <a:solidFill>
                  <a:srgbClr val="1B0A33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 smtClean="0"/>
              <a:t>Insert Title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85763" y="2022640"/>
            <a:ext cx="6327775" cy="2161326"/>
          </a:xfrm>
        </p:spPr>
        <p:txBody>
          <a:bodyPr>
            <a:normAutofit/>
          </a:bodyPr>
          <a:lstStyle>
            <a:lvl1pPr>
              <a:defRPr sz="2000" b="1">
                <a:solidFill>
                  <a:srgbClr val="81B930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 smtClean="0"/>
              <a:t>Insert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203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5763" y="1155904"/>
            <a:ext cx="6327775" cy="635604"/>
          </a:xfrm>
        </p:spPr>
        <p:txBody>
          <a:bodyPr/>
          <a:lstStyle>
            <a:lvl1pPr>
              <a:defRPr b="1">
                <a:solidFill>
                  <a:srgbClr val="81B930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 smtClean="0"/>
              <a:t>Insert Title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85763" y="2022640"/>
            <a:ext cx="6327775" cy="2161326"/>
          </a:xfrm>
        </p:spPr>
        <p:txBody>
          <a:bodyPr>
            <a:normAutofit/>
          </a:bodyPr>
          <a:lstStyle>
            <a:lvl1pPr>
              <a:defRPr sz="2000" b="1">
                <a:solidFill>
                  <a:srgbClr val="1B0A33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 smtClean="0"/>
              <a:t>Insert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555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85763" y="1155904"/>
            <a:ext cx="3991337" cy="635604"/>
          </a:xfrm>
        </p:spPr>
        <p:txBody>
          <a:bodyPr/>
          <a:lstStyle>
            <a:lvl1pPr>
              <a:defRPr b="1">
                <a:solidFill>
                  <a:srgbClr val="1B0A33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 smtClean="0"/>
              <a:t>Insert Title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85763" y="2022640"/>
            <a:ext cx="3991337" cy="2161326"/>
          </a:xfrm>
        </p:spPr>
        <p:txBody>
          <a:bodyPr>
            <a:normAutofit/>
          </a:bodyPr>
          <a:lstStyle>
            <a:lvl1pPr>
              <a:defRPr sz="2000" b="1">
                <a:solidFill>
                  <a:srgbClr val="81B930"/>
                </a:solidFill>
              </a:defRPr>
            </a:lvl1pPr>
            <a:lvl2pPr>
              <a:defRPr b="1">
                <a:solidFill>
                  <a:srgbClr val="FFFFFF"/>
                </a:solidFill>
              </a:defRPr>
            </a:lvl2pPr>
            <a:lvl3pPr>
              <a:defRPr b="1">
                <a:solidFill>
                  <a:srgbClr val="FFFFFF"/>
                </a:solidFill>
              </a:defRPr>
            </a:lvl3pPr>
            <a:lvl4pPr>
              <a:defRPr b="1">
                <a:solidFill>
                  <a:srgbClr val="FFFFFF"/>
                </a:solidFill>
              </a:defRPr>
            </a:lvl4pPr>
            <a:lvl5pPr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 smtClean="0"/>
              <a:t>Insert Text</a:t>
            </a:r>
            <a:endParaRPr lang="en-US" dirty="0"/>
          </a:p>
        </p:txBody>
      </p:sp>
      <p:sp>
        <p:nvSpPr>
          <p:cNvPr id="11" name="Oval 10"/>
          <p:cNvSpPr/>
          <p:nvPr userDrawn="1"/>
        </p:nvSpPr>
        <p:spPr>
          <a:xfrm>
            <a:off x="4603893" y="521578"/>
            <a:ext cx="4116287" cy="4115934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603750" y="522288"/>
            <a:ext cx="4116388" cy="4114800"/>
          </a:xfrm>
        </p:spPr>
        <p:txBody>
          <a:bodyPr/>
          <a:lstStyle>
            <a:lvl1pPr>
              <a:defRPr>
                <a:solidFill>
                  <a:srgbClr val="81B93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206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ank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C1BA6-D5AF-3A41-A8F9-48298D54555B}" type="datetimeFigureOut">
              <a:rPr lang="en-US" smtClean="0"/>
              <a:t>28/01/22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25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9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65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3752" y="1698750"/>
            <a:ext cx="12370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I</a:t>
            </a:r>
            <a:r>
              <a:rPr lang="en-US" sz="1000" b="1" dirty="0" smtClean="0"/>
              <a:t>NSERT</a:t>
            </a:r>
            <a:endParaRPr lang="en-US" sz="1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33752" y="2950451"/>
            <a:ext cx="12370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I</a:t>
            </a:r>
            <a:r>
              <a:rPr lang="en-US" sz="1000" b="1" dirty="0" smtClean="0"/>
              <a:t>NSERT</a:t>
            </a:r>
            <a:endParaRPr lang="en-US" sz="1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581984" y="2952865"/>
            <a:ext cx="12370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I</a:t>
            </a:r>
            <a:r>
              <a:rPr lang="en-US" sz="1000" b="1" dirty="0" smtClean="0"/>
              <a:t>NSERT</a:t>
            </a:r>
            <a:endParaRPr lang="en-US" sz="1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81984" y="1762024"/>
            <a:ext cx="12370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I</a:t>
            </a:r>
            <a:r>
              <a:rPr lang="en-US" sz="1000" b="1" dirty="0" smtClean="0"/>
              <a:t>NSERT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215683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10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86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58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03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19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82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77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39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52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81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74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2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98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36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00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36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83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01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her Africa">
      <a:dk1>
        <a:sysClr val="windowText" lastClr="000000"/>
      </a:dk1>
      <a:lt1>
        <a:sysClr val="window" lastClr="FFFFFF"/>
      </a:lt1>
      <a:dk2>
        <a:srgbClr val="81B930"/>
      </a:dk2>
      <a:lt2>
        <a:srgbClr val="1B0A33"/>
      </a:lt2>
      <a:accent1>
        <a:srgbClr val="679E32"/>
      </a:accent1>
      <a:accent2>
        <a:srgbClr val="81B930"/>
      </a:accent2>
      <a:accent3>
        <a:srgbClr val="1B0A33"/>
      </a:accent3>
      <a:accent4>
        <a:srgbClr val="FFFFFF"/>
      </a:accent4>
      <a:accent5>
        <a:srgbClr val="81B930"/>
      </a:accent5>
      <a:accent6>
        <a:srgbClr val="669D31"/>
      </a:accent6>
      <a:hlink>
        <a:srgbClr val="1B0A33"/>
      </a:hlink>
      <a:folHlink>
        <a:srgbClr val="FFFF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</Words>
  <Application>Microsoft Macintosh PowerPoint</Application>
  <PresentationFormat>On-screen Show (16:9)</PresentationFormat>
  <Paragraphs>4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 Connor</dc:creator>
  <cp:lastModifiedBy>Michael  Connor</cp:lastModifiedBy>
  <cp:revision>7</cp:revision>
  <dcterms:created xsi:type="dcterms:W3CDTF">2022-01-13T15:18:47Z</dcterms:created>
  <dcterms:modified xsi:type="dcterms:W3CDTF">2022-01-28T15:01:08Z</dcterms:modified>
</cp:coreProperties>
</file>